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75" r:id="rId5"/>
    <p:sldId id="27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222531">
            <a:off x="-679121" y="200724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205846" y="6181547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>
                <a:solidFill>
                  <a:srgbClr val="9EC979"/>
                </a:solidFill>
              </a:rPr>
              <a:t>Je copie :</a:t>
            </a:r>
            <a:endParaRPr lang="fr-FR" b="1" dirty="0">
              <a:solidFill>
                <a:srgbClr val="9EC979"/>
              </a:solidFill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7888"/>
            <a:ext cx="10054701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2800" dirty="0" err="1"/>
              <a:t>Copix</a:t>
            </a:r>
            <a:r>
              <a:rPr lang="fr-FR" sz="2800" dirty="0"/>
              <a:t> 8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800" dirty="0"/>
              <a:t>Repère les groupes de mots qui vont ensemble pour les copier d’un bloc et sépare-les par un trait au crayon.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dirty="0"/>
              <a:t>Commence à le copier sur l’ardoise pour vérifier ton découpage.</a:t>
            </a:r>
            <a:endParaRPr lang="fr-FR" sz="2800" dirty="0"/>
          </a:p>
          <a:p>
            <a:pPr>
              <a:lnSpc>
                <a:spcPct val="100000"/>
              </a:lnSpc>
            </a:pPr>
            <a:endParaRPr lang="fr-FR" dirty="0"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 E2 Je copie efficacement 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329349" y="-84928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Mini-fichier </a:t>
            </a:r>
            <a:r>
              <a:rPr kumimoji="0" lang="fr-FR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Copix</a:t>
            </a:r>
            <a:endParaRPr kumimoji="0" lang="fr-FR" sz="4000" b="1" i="0" u="none" strike="noStrike" kern="1200" cap="none" spc="0" normalizeH="0" baseline="0" noProof="0" dirty="0">
              <a:ln>
                <a:noFill/>
              </a:ln>
              <a:solidFill>
                <a:srgbClr val="9EC979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BE67201-D8E0-42E0-BCE7-B1F0F1EB1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178" y="1572568"/>
            <a:ext cx="3426477" cy="475985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B4A27882-DC83-4C9B-8BEE-B4367AB24F1D}"/>
              </a:ext>
            </a:extLst>
          </p:cNvPr>
          <p:cNvSpPr txBox="1"/>
          <p:nvPr/>
        </p:nvSpPr>
        <p:spPr>
          <a:xfrm>
            <a:off x="1306204" y="824933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Fiche 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8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1A760E6-15B0-4443-81A1-B99BF46C031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avec des adjectifs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541664" y="1267888"/>
            <a:ext cx="8646724" cy="1865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rgbClr val="F4944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Demande à ton voisin de te donner 2 adjectifs.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 dois écrire une phrase contenant ces 2 adjectifs.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523A02-2B48-474C-9F30-04081E3BC9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1" t="17770" r="7862" b="14904"/>
          <a:stretch/>
        </p:blipFill>
        <p:spPr bwMode="auto">
          <a:xfrm>
            <a:off x="4771951" y="2937994"/>
            <a:ext cx="2648098" cy="29315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4C66A75-3B0E-449C-97C6-B7A25B4F918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Histoires à gogo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938D8E-852C-4B30-8872-BC5426CE5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49" y="2842338"/>
            <a:ext cx="2312563" cy="29864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217D50-B38D-44CA-8B7C-8F79ECD31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31498">
            <a:off x="3482481" y="3041787"/>
            <a:ext cx="861775" cy="1198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AFD6BD1-C195-4061-ACB8-53CF8FDE8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66407">
            <a:off x="4660866" y="2802661"/>
            <a:ext cx="883844" cy="129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70D5A20-2C62-4F23-96DA-8716E4CD23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945473" y="4279597"/>
            <a:ext cx="1165991" cy="1648470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DEBE2010-2154-41E9-A177-21F5F6C3170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4A3EBDE-D9C5-4A9F-8493-7F54E2ACD09A}"/>
              </a:ext>
            </a:extLst>
          </p:cNvPr>
          <p:cNvSpPr txBox="1"/>
          <p:nvPr/>
        </p:nvSpPr>
        <p:spPr>
          <a:xfrm>
            <a:off x="1042412" y="775656"/>
            <a:ext cx="5323642" cy="1952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Pioche une carte lieu et 3 autres cartes puis écris une courte histoire avec ces cartes.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7BC8951-5CEC-467B-AE83-21AC5CA7BC92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E6C4326-D274-4D5B-967B-FB876B697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68124">
            <a:off x="3762091" y="2915823"/>
            <a:ext cx="861775" cy="1198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048426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145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J’écris avec des adjectifs :</vt:lpstr>
      <vt:lpstr>Histoires à gogo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43</cp:revision>
  <dcterms:created xsi:type="dcterms:W3CDTF">2021-07-17T07:25:24Z</dcterms:created>
  <dcterms:modified xsi:type="dcterms:W3CDTF">2021-12-29T13:05:05Z</dcterms:modified>
</cp:coreProperties>
</file>